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9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832225-292F-47FD-9EEB-7AB09B75F36C}" v="3" dt="2024-02-22T01:12:24.4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63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F521-2851-42D6-9723-CEB1110AF3D0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FF3B-60C3-4235-95D3-D9BF58296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2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F521-2851-42D6-9723-CEB1110AF3D0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FF3B-60C3-4235-95D3-D9BF58296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62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F521-2851-42D6-9723-CEB1110AF3D0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FF3B-60C3-4235-95D3-D9BF58296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01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F521-2851-42D6-9723-CEB1110AF3D0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FF3B-60C3-4235-95D3-D9BF58296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00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F521-2851-42D6-9723-CEB1110AF3D0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FF3B-60C3-4235-95D3-D9BF58296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56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F521-2851-42D6-9723-CEB1110AF3D0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FF3B-60C3-4235-95D3-D9BF58296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65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F521-2851-42D6-9723-CEB1110AF3D0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FF3B-60C3-4235-95D3-D9BF58296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97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F521-2851-42D6-9723-CEB1110AF3D0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FF3B-60C3-4235-95D3-D9BF58296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95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F521-2851-42D6-9723-CEB1110AF3D0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FF3B-60C3-4235-95D3-D9BF58296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920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F521-2851-42D6-9723-CEB1110AF3D0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FF3B-60C3-4235-95D3-D9BF58296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3212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F521-2851-42D6-9723-CEB1110AF3D0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FF3B-60C3-4235-95D3-D9BF58296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79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DF521-2851-42D6-9723-CEB1110AF3D0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0FF3B-60C3-4235-95D3-D9BF58296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75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6978" y="124699"/>
            <a:ext cx="72282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事業名：●●</a:t>
            </a:r>
            <a:endParaRPr kumimoji="0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（団体名：●●）</a:t>
            </a:r>
            <a:endParaRPr kumimoji="0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 flipV="1">
            <a:off x="103912" y="743978"/>
            <a:ext cx="8904258" cy="5915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66353" y="1319843"/>
            <a:ext cx="4340654" cy="2510286"/>
          </a:xfrm>
          <a:prstGeom prst="round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対象（選定理由含む）</a:t>
            </a:r>
            <a: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対象となる場所等の現状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650582" y="1319841"/>
            <a:ext cx="4340654" cy="5244861"/>
          </a:xfrm>
          <a:prstGeom prst="roundRect">
            <a:avLst/>
          </a:prstGeom>
          <a:solidFill>
            <a:schemeClr val="bg1"/>
          </a:solidFill>
          <a:ln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（観光コンテンツのイメージを挿入）</a:t>
            </a:r>
            <a:endParaRPr kumimoji="0" lang="en-US" altLang="ja-JP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3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・観光コンテンツのイメージ図、イラスト</a:t>
            </a:r>
            <a:endParaRPr lang="en-US" altLang="ja-JP" sz="13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・地域にもたらす効果</a:t>
            </a:r>
            <a:endParaRPr kumimoji="0" lang="en-US" altLang="ja-JP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3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・維持管理費</a:t>
            </a:r>
            <a:endParaRPr lang="en-US" altLang="ja-JP" sz="13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</a:t>
            </a:r>
            <a:r>
              <a:rPr lang="ja-JP" altLang="en-US" sz="13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・・・など</a:t>
            </a:r>
            <a:endParaRPr kumimoji="0" lang="en-US" altLang="ja-JP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650581" y="899054"/>
            <a:ext cx="4200121" cy="312074"/>
          </a:xfrm>
          <a:prstGeom prst="rect">
            <a:avLst/>
          </a:prstGeom>
          <a:solidFill>
            <a:schemeClr val="bg1"/>
          </a:solidFill>
          <a:ln w="31750" cmpd="dbl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デジタル技術を活用した観光コンテンツの内容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271860" y="888219"/>
            <a:ext cx="1828703" cy="329510"/>
          </a:xfrm>
          <a:prstGeom prst="rect">
            <a:avLst/>
          </a:prstGeom>
          <a:solidFill>
            <a:schemeClr val="bg1"/>
          </a:solidFill>
          <a:ln w="31750" cmpd="dbl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対象地域等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71860" y="4035761"/>
            <a:ext cx="3044180" cy="312074"/>
          </a:xfrm>
          <a:prstGeom prst="rect">
            <a:avLst/>
          </a:prstGeom>
          <a:solidFill>
            <a:schemeClr val="bg1"/>
          </a:solidFill>
          <a:ln w="31750" cmpd="dbl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自治体や関係団体等との連携体制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7406359" y="173909"/>
            <a:ext cx="1601811" cy="33592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様式３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166353" y="4491536"/>
            <a:ext cx="4340654" cy="2211185"/>
          </a:xfrm>
          <a:prstGeom prst="round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（体制図を記載）</a:t>
            </a:r>
            <a:endParaRPr kumimoji="0" lang="en-US" altLang="ja-JP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8034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DDA89DCC06551488DBD8E898E4EC88D" ma:contentTypeVersion="11" ma:contentTypeDescription="新しいドキュメントを作成します。" ma:contentTypeScope="" ma:versionID="501590947f0ff5902393dbb8a183435a">
  <xsd:schema xmlns:xsd="http://www.w3.org/2001/XMLSchema" xmlns:xs="http://www.w3.org/2001/XMLSchema" xmlns:p="http://schemas.microsoft.com/office/2006/metadata/properties" xmlns:ns2="43862e64-fd54-47e3-8a45-b967f0e5ab1a" xmlns:ns3="8c1fac56-f55f-4082-bf7b-99370e35c8fe" targetNamespace="http://schemas.microsoft.com/office/2006/metadata/properties" ma:root="true" ma:fieldsID="365e403f88471ab109d3a19fed6f9009" ns2:_="" ns3:_="">
    <xsd:import namespace="43862e64-fd54-47e3-8a45-b967f0e5ab1a"/>
    <xsd:import namespace="8c1fac56-f55f-4082-bf7b-99370e35c8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862e64-fd54-47e3-8a45-b967f0e5ab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1fac56-f55f-4082-bf7b-99370e35c8fe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5a169169-dcbc-47a0-b71f-a7a422f63ec8}" ma:internalName="TaxCatchAll" ma:showField="CatchAllData" ma:web="8c1fac56-f55f-4082-bf7b-99370e35c8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c1fac56-f55f-4082-bf7b-99370e35c8fe" xsi:nil="true"/>
    <lcf76f155ced4ddcb4097134ff3c332f xmlns="43862e64-fd54-47e3-8a45-b967f0e5ab1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60B0F39-0D57-4D6F-98A3-6B7D92FC1D7A}"/>
</file>

<file path=customXml/itemProps2.xml><?xml version="1.0" encoding="utf-8"?>
<ds:datastoreItem xmlns:ds="http://schemas.openxmlformats.org/officeDocument/2006/customXml" ds:itemID="{D0603719-6A2E-4712-B949-59DF9A0B1650}"/>
</file>

<file path=customXml/itemProps3.xml><?xml version="1.0" encoding="utf-8"?>
<ds:datastoreItem xmlns:ds="http://schemas.openxmlformats.org/officeDocument/2006/customXml" ds:itemID="{A1D8533F-B6FA-417A-ACC8-A322450B795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86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created xsi:type="dcterms:W3CDTF">2024-02-22T01:12:24Z</dcterms:created>
  <dcterms:modified xsi:type="dcterms:W3CDTF">2024-02-22T01:12:35Z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0x010100DDDA89DCC06551488DBD8E898E4EC88D</vt:lpwstr>
  </property>
</Properties>
</file>